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Kalendár vynálezcov 2019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10001" y="5223850"/>
            <a:ext cx="10572000" cy="1158842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sk-SK" dirty="0" smtClean="0"/>
              <a:t>Nikolas </a:t>
            </a:r>
            <a:r>
              <a:rPr lang="sk-SK" dirty="0" err="1" smtClean="0"/>
              <a:t>Kulcsár</a:t>
            </a:r>
            <a:endParaRPr lang="sk-SK" dirty="0" smtClean="0"/>
          </a:p>
          <a:p>
            <a:pPr algn="r"/>
            <a:r>
              <a:rPr lang="sk-SK" dirty="0" smtClean="0"/>
              <a:t>ZŠ Trebišovská 10</a:t>
            </a:r>
          </a:p>
          <a:p>
            <a:pPr algn="r"/>
            <a:r>
              <a:rPr lang="sk-SK" dirty="0" smtClean="0"/>
              <a:t>VII.A</a:t>
            </a:r>
          </a:p>
          <a:p>
            <a:pPr algn="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25648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Január 2019</a:t>
            </a:r>
            <a:endParaRPr lang="sk-SK" dirty="0"/>
          </a:p>
        </p:txBody>
      </p:sp>
      <p:pic>
        <p:nvPicPr>
          <p:cNvPr id="1026" name="Picture 2" descr="VÃ½sledok vyhÄ¾adÃ¡vania obrÃ¡zkov pre dopyt january 2019 calend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788" y="2402938"/>
            <a:ext cx="4916033" cy="330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Ã¡n BahÃ½Ä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05" y="2203056"/>
            <a:ext cx="1943388" cy="314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ĺžnik 7"/>
          <p:cNvSpPr/>
          <p:nvPr/>
        </p:nvSpPr>
        <p:spPr>
          <a:xfrm>
            <a:off x="461727" y="5481871"/>
            <a:ext cx="1557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Ján </a:t>
            </a:r>
            <a:r>
              <a:rPr lang="sk-SK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Bahýľ</a:t>
            </a:r>
            <a:endParaRPr lang="sk-SK" sz="2400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Linux Libertine"/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461727" y="5943536"/>
            <a:ext cx="38216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/>
              <a:t>V roku 1894 vypracoval návrh konštrukcie helikoptéry s pohonom ľudskej sily.</a:t>
            </a:r>
          </a:p>
        </p:txBody>
      </p:sp>
      <p:sp>
        <p:nvSpPr>
          <p:cNvPr id="3" name="Obdĺžnik 2"/>
          <p:cNvSpPr/>
          <p:nvPr/>
        </p:nvSpPr>
        <p:spPr>
          <a:xfrm>
            <a:off x="2246393" y="5084461"/>
            <a:ext cx="407405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(* </a:t>
            </a:r>
            <a:r>
              <a:rPr lang="it-IT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25. máj </a:t>
            </a:r>
            <a:r>
              <a:rPr lang="it-IT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1856 </a:t>
            </a:r>
            <a:r>
              <a:rPr lang="it-IT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– † 13. marec </a:t>
            </a:r>
            <a:r>
              <a:rPr lang="it-IT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1915)</a:t>
            </a:r>
            <a:endParaRPr lang="sk-SK" sz="11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54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Február 2019</a:t>
            </a:r>
            <a:endParaRPr lang="sk-SK" dirty="0"/>
          </a:p>
        </p:txBody>
      </p:sp>
      <p:pic>
        <p:nvPicPr>
          <p:cNvPr id="2050" name="Picture 2" descr="VÃ½sledok vyhÄ¾adÃ¡vania obrÃ¡zkov pre dopyt february 2019 calend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382" y="2272419"/>
            <a:ext cx="4917066" cy="343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c/cb/Orville_Wright.jpg/220px-Orville_Wrig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2" y="1921175"/>
            <a:ext cx="1492156" cy="206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upload.wikimedia.org/wikipedia/commons/thumb/7/77/Wilbur_Wright.jpg/220px-Wilbur_Wrigh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999" y="1921174"/>
            <a:ext cx="1506776" cy="206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566425" y="4665728"/>
            <a:ext cx="25066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Bratia </a:t>
            </a:r>
            <a:r>
              <a:rPr lang="sk-SK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Wrightovci</a:t>
            </a:r>
            <a:endParaRPr lang="sk-SK" sz="2400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Linux Libertine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25073" y="5282325"/>
            <a:ext cx="57329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dirty="0"/>
              <a:t>sú všeobecne uznávaní ako projektanti a stavitelia prvého motorového lietadla a prvého riadeného letu so strojom ťažším ako vzduch, ale aj iných priekopníckych vynálezov v letectve.</a:t>
            </a:r>
          </a:p>
        </p:txBody>
      </p:sp>
      <p:sp>
        <p:nvSpPr>
          <p:cNvPr id="6" name="Obdĺžnik 5"/>
          <p:cNvSpPr/>
          <p:nvPr/>
        </p:nvSpPr>
        <p:spPr>
          <a:xfrm>
            <a:off x="-127306" y="4117067"/>
            <a:ext cx="278014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 </a:t>
            </a:r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(* 19. august </a:t>
            </a:r>
            <a:r>
              <a:rPr lang="en-US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187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– † 30. </a:t>
            </a:r>
            <a:r>
              <a:rPr lang="en-US" sz="11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január</a:t>
            </a:r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1948) </a:t>
            </a:r>
            <a:endParaRPr lang="sk-SK" sz="11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2883472" y="4014007"/>
            <a:ext cx="2513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 </a:t>
            </a:r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(* 16. apríl 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1867 </a:t>
            </a:r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– † 30. máj 1912)</a:t>
            </a:r>
          </a:p>
        </p:txBody>
      </p:sp>
    </p:spTree>
    <p:extLst>
      <p:ext uri="{BB962C8B-B14F-4D97-AF65-F5344CB8AC3E}">
        <p14:creationId xmlns:p14="http://schemas.microsoft.com/office/powerpoint/2010/main" val="204852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Marec 2019</a:t>
            </a:r>
            <a:endParaRPr lang="sk-SK" dirty="0"/>
          </a:p>
        </p:txBody>
      </p:sp>
      <p:pic>
        <p:nvPicPr>
          <p:cNvPr id="3074" name="Picture 2" descr="âGenialita je tvorenÃ¡ z 99% drinou a len 1% je talent.â â Thomas Alva Edison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44" y="2325216"/>
            <a:ext cx="2140150" cy="273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Ã½sledok vyhÄ¾adÃ¡vania obrÃ¡zkov pre dopyt march  2019 calend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50" y="2251464"/>
            <a:ext cx="4807389" cy="348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0" y="5151484"/>
            <a:ext cx="2992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Thomas </a:t>
            </a:r>
            <a:r>
              <a:rPr lang="sk-SK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Alva</a:t>
            </a:r>
            <a:r>
              <a:rPr lang="sk-SK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 </a:t>
            </a:r>
            <a:r>
              <a:rPr lang="sk-SK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Edison</a:t>
            </a:r>
            <a:endParaRPr lang="sk-SK" sz="2400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Linux Libertine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0" y="5631257"/>
            <a:ext cx="555279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 </a:t>
            </a:r>
            <a:r>
              <a:rPr lang="sk-SK" sz="1600" dirty="0"/>
              <a:t>Medzi najznámejšie Edisonove vynálezy patrí fonograf (predchodca gramofónu) a žiarovka, ktorú zdokonalil. </a:t>
            </a:r>
          </a:p>
        </p:txBody>
      </p:sp>
      <p:sp>
        <p:nvSpPr>
          <p:cNvPr id="5" name="Obdĺžnik 4"/>
          <p:cNvSpPr/>
          <p:nvPr/>
        </p:nvSpPr>
        <p:spPr>
          <a:xfrm>
            <a:off x="2476794" y="4764044"/>
            <a:ext cx="2956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(* 11. február 1847 – † 18. október 1931) </a:t>
            </a:r>
          </a:p>
        </p:txBody>
      </p:sp>
    </p:spTree>
    <p:extLst>
      <p:ext uri="{BB962C8B-B14F-4D97-AF65-F5344CB8AC3E}">
        <p14:creationId xmlns:p14="http://schemas.microsoft.com/office/powerpoint/2010/main" val="963857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Apríl 2019</a:t>
            </a:r>
            <a:endParaRPr lang="sk-SK" dirty="0"/>
          </a:p>
        </p:txBody>
      </p:sp>
      <p:pic>
        <p:nvPicPr>
          <p:cNvPr id="1026" name="Picture 2" descr="VÃ½sledok vyhÄ¾adÃ¡vania obrÃ¡zkov pre dopyt april calendar 2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301899"/>
            <a:ext cx="4657222" cy="336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440561" y="5208936"/>
            <a:ext cx="1840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Nikola </a:t>
            </a:r>
            <a:r>
              <a:rPr lang="sk-SK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Tesla</a:t>
            </a:r>
            <a:endParaRPr lang="sk-SK" sz="2400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Linux Libertine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61" y="2256186"/>
            <a:ext cx="2190750" cy="2952750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2631311" y="488577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(* 10. júl 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1856 </a:t>
            </a:r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– † 7. január 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1943</a:t>
            </a:r>
            <a:r>
              <a:rPr lang="sk-SK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 </a:t>
            </a:r>
            <a:endParaRPr lang="sk-SK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250480" y="567060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400" dirty="0"/>
              <a:t>Známy je tiež vďaka svojim príspevkom k fyzike elektriny a magnetizmu koncom 19. a začiatkom 20. storočia, bol vynálezcom rádia. Na jeho počesť je pomenovaná jednotka merania magnetickej indukcie – </a:t>
            </a:r>
            <a:r>
              <a:rPr lang="sk-SK" sz="1400" dirty="0" err="1"/>
              <a:t>Tesla</a:t>
            </a:r>
            <a:r>
              <a:rPr lang="sk-SK" sz="1400" dirty="0"/>
              <a:t> (T).</a:t>
            </a:r>
          </a:p>
        </p:txBody>
      </p:sp>
    </p:spTree>
    <p:extLst>
      <p:ext uri="{BB962C8B-B14F-4D97-AF65-F5344CB8AC3E}">
        <p14:creationId xmlns:p14="http://schemas.microsoft.com/office/powerpoint/2010/main" val="3946083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Máj 2019</a:t>
            </a:r>
            <a:endParaRPr lang="sk-SK" dirty="0"/>
          </a:p>
        </p:txBody>
      </p:sp>
      <p:pic>
        <p:nvPicPr>
          <p:cNvPr id="2050" name="Picture 2" descr="VÃ½sledok vyhÄ¾adÃ¡vania obrÃ¡zkov pre dopyt may calendar 2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124938"/>
            <a:ext cx="4688042" cy="339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Ã½sledok vyhÄ¾adÃ¡vania obrÃ¡zkov pre dopyt Å¡tefan baniÄ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12" y="2204989"/>
            <a:ext cx="2460367" cy="304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2803556" y="499271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(* 23. november 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1870 </a:t>
            </a:r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– † 2. január 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1940)</a:t>
            </a:r>
            <a:endParaRPr lang="sk-SK" sz="11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493526" y="5285099"/>
            <a:ext cx="19303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Štefan </a:t>
            </a:r>
            <a:r>
              <a:rPr lang="sk-SK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Banič</a:t>
            </a:r>
            <a:endParaRPr lang="sk-SK" sz="2400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Linux Libertine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395334" y="578006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400" dirty="0" smtClean="0"/>
              <a:t>V </a:t>
            </a:r>
            <a:r>
              <a:rPr lang="sk-SK" sz="1400" dirty="0"/>
              <a:t>roku 1913 zostrojil prvý použiteľný padák na princípe dáždnika, ktorý sa otváral sústavou niekoľkých pružín. </a:t>
            </a:r>
          </a:p>
        </p:txBody>
      </p:sp>
    </p:spTree>
    <p:extLst>
      <p:ext uri="{BB962C8B-B14F-4D97-AF65-F5344CB8AC3E}">
        <p14:creationId xmlns:p14="http://schemas.microsoft.com/office/powerpoint/2010/main" val="4160857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Jún 2019</a:t>
            </a:r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282324" y="5170959"/>
            <a:ext cx="2170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Linux Libertine"/>
              </a:rPr>
              <a:t>Albert Einstein</a:t>
            </a:r>
            <a:endParaRPr lang="sk-SK" sz="2400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Linux Libertine"/>
            </a:endParaRPr>
          </a:p>
        </p:txBody>
      </p:sp>
      <p:pic>
        <p:nvPicPr>
          <p:cNvPr id="3074" name="Picture 2" descr="Albert Einste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24" y="2246783"/>
            <a:ext cx="219075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ĺžnik 3"/>
          <p:cNvSpPr/>
          <p:nvPr/>
        </p:nvSpPr>
        <p:spPr>
          <a:xfrm>
            <a:off x="2473074" y="490934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(* 14. marec 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1879 </a:t>
            </a:r>
            <a:r>
              <a:rPr lang="sk-SK" sz="1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– † 18. apríl </a:t>
            </a:r>
            <a:r>
              <a:rPr lang="sk-SK" sz="11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1955) </a:t>
            </a:r>
            <a:endParaRPr lang="sk-SK" sz="11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205212" y="5632624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400" dirty="0"/>
              <a:t>Po sformulovaní všeobecnej teórie relativity v novembri 1915, sa stal Einstein známym na celom svete. Neskôr jeho sláva prekonala všetkých vedcov v </a:t>
            </a:r>
            <a:r>
              <a:rPr lang="sk-SK" sz="1400" dirty="0" smtClean="0"/>
              <a:t>histórii.</a:t>
            </a:r>
            <a:endParaRPr lang="sk-SK" sz="1400" dirty="0"/>
          </a:p>
        </p:txBody>
      </p:sp>
      <p:sp>
        <p:nvSpPr>
          <p:cNvPr id="6" name="AutoShape 4" descr="VÃ½sledok vyhÄ¾adÃ¡vania obrÃ¡zkov pre dopyt june 123calendar 20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271" y="2010191"/>
            <a:ext cx="4310018" cy="340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88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cia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TM03457503[[fn=Citácia]]</Template>
  <TotalTime>74</TotalTime>
  <Words>251</Words>
  <Application>Microsoft Office PowerPoint</Application>
  <PresentationFormat>Širokouhlá</PresentationFormat>
  <Paragraphs>29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Linux Libertine</vt:lpstr>
      <vt:lpstr>Wingdings 2</vt:lpstr>
      <vt:lpstr>Citácia</vt:lpstr>
      <vt:lpstr>Kalendár vynálezcov 2019</vt:lpstr>
      <vt:lpstr>Január 2019</vt:lpstr>
      <vt:lpstr>Február 2019</vt:lpstr>
      <vt:lpstr>Marec 2019</vt:lpstr>
      <vt:lpstr>Apríl 2019</vt:lpstr>
      <vt:lpstr>Máj 2019</vt:lpstr>
      <vt:lpstr>Jún 2019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Kalendár vynálezcov 2019</dc:title>
  <dc:creator>žiak</dc:creator>
  <cp:lastModifiedBy>žiak</cp:lastModifiedBy>
  <cp:revision>9</cp:revision>
  <dcterms:created xsi:type="dcterms:W3CDTF">2018-11-06T07:09:48Z</dcterms:created>
  <dcterms:modified xsi:type="dcterms:W3CDTF">2018-11-13T07:46:21Z</dcterms:modified>
</cp:coreProperties>
</file>